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4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7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7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8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0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2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6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9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F188-5AAA-4C50-BC88-18F9675F67F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E5088-3253-44D1-8E73-3F2FD76D7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97250" y="1219198"/>
            <a:ext cx="1852743" cy="34611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27797" y="2419940"/>
            <a:ext cx="2259676" cy="13860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00346" y="1209462"/>
            <a:ext cx="730287" cy="647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28683" y="971686"/>
            <a:ext cx="1966026" cy="1443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10493" y="233977"/>
            <a:ext cx="2066021" cy="1416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85752" y="2414788"/>
            <a:ext cx="1534120" cy="2265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15224" y="1559967"/>
            <a:ext cx="1643406" cy="1893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00274" y="935215"/>
            <a:ext cx="519362" cy="72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71179" y="942310"/>
            <a:ext cx="479259" cy="87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93241" y="2116384"/>
            <a:ext cx="86226" cy="806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879810" y="185301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Living Room</a:t>
            </a:r>
            <a:endParaRPr lang="en-US" sz="9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18085" y="3495236"/>
            <a:ext cx="505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Game Area</a:t>
            </a:r>
            <a:endParaRPr lang="en-US" sz="900" dirty="0">
              <a:solidFill>
                <a:prstClr val="black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2265" y="2849166"/>
            <a:ext cx="9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Kitchen</a:t>
            </a:r>
          </a:p>
          <a:p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14’9”x11’</a:t>
            </a:r>
            <a:endParaRPr lang="en-US" sz="9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7498" y="3116639"/>
            <a:ext cx="97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Dining</a:t>
            </a:r>
          </a:p>
          <a:p>
            <a:pPr algn="ctr"/>
            <a:r>
              <a:rPr lang="en-US" sz="900" dirty="0">
                <a:latin typeface="MV Boli" panose="02000500030200090000" pitchFamily="2" charset="0"/>
                <a:cs typeface="MV Boli" panose="02000500030200090000" pitchFamily="2" charset="0"/>
              </a:rPr>
              <a:t>9</a:t>
            </a:r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-7”’x 14’-</a:t>
            </a:r>
            <a:r>
              <a:rPr lang="en-US" sz="900" dirty="0">
                <a:latin typeface="MV Boli" panose="02000500030200090000" pitchFamily="2" charset="0"/>
                <a:cs typeface="MV Boli" panose="02000500030200090000" pitchFamily="2" charset="0"/>
              </a:rPr>
              <a:t>7</a:t>
            </a:r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57711" y="1428108"/>
            <a:ext cx="82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Master</a:t>
            </a:r>
          </a:p>
          <a:p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14’x10</a:t>
            </a:r>
            <a:r>
              <a:rPr lang="en-US" sz="900" dirty="0" smtClean="0"/>
              <a:t>’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2388815" y="2008111"/>
            <a:ext cx="1270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Bedroom</a:t>
            </a:r>
          </a:p>
          <a:p>
            <a:pPr algn="ctr"/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10’-3”x 12’-12”-4”</a:t>
            </a:r>
            <a:endParaRPr lang="en-US" sz="9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19724" y="569554"/>
            <a:ext cx="97494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Bedroom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15’-8”x 9’-8”</a:t>
            </a:r>
          </a:p>
          <a:p>
            <a:pPr lvl="0" algn="ctr"/>
            <a:endParaRPr lang="en-US" sz="900" dirty="0">
              <a:solidFill>
                <a:prstClr val="black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14933" y="2892837"/>
            <a:ext cx="8601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13’x 27’4”</a:t>
            </a:r>
            <a:endParaRPr lang="en-US" sz="9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81227" y="3406953"/>
            <a:ext cx="665748" cy="840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77739" y="184054"/>
            <a:ext cx="568486" cy="9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81386" y="356436"/>
            <a:ext cx="92244" cy="475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49747" y="3933954"/>
            <a:ext cx="54266" cy="2787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58630" y="3152667"/>
            <a:ext cx="391117" cy="296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40626" y="3325055"/>
            <a:ext cx="136245" cy="395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73964" y="3325055"/>
            <a:ext cx="102907" cy="395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021054" y="1371600"/>
            <a:ext cx="112140" cy="3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021054" y="3203950"/>
            <a:ext cx="160420" cy="37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798962" y="2358450"/>
            <a:ext cx="13586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54319" y="1446681"/>
            <a:ext cx="27414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901746" y="2801139"/>
            <a:ext cx="324090" cy="198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18282" y="3133666"/>
            <a:ext cx="307554" cy="117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3952309" y="3505091"/>
            <a:ext cx="6378" cy="12535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739889" y="4698582"/>
            <a:ext cx="79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Closet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8021054" y="4201224"/>
            <a:ext cx="158413" cy="420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975802" y="4201224"/>
            <a:ext cx="215947" cy="420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7551819" y="4367803"/>
            <a:ext cx="513840" cy="7817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200274" y="3919396"/>
            <a:ext cx="0" cy="760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49283" y="4714054"/>
            <a:ext cx="845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Side Entry</a:t>
            </a:r>
            <a:endParaRPr lang="en-US" sz="900" dirty="0"/>
          </a:p>
        </p:txBody>
      </p:sp>
      <p:sp>
        <p:nvSpPr>
          <p:cNvPr id="59" name="TextBox 58"/>
          <p:cNvSpPr txBox="1"/>
          <p:nvPr/>
        </p:nvSpPr>
        <p:spPr>
          <a:xfrm>
            <a:off x="7136975" y="4954292"/>
            <a:ext cx="6296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Front Door Entry</a:t>
            </a:r>
            <a:endParaRPr lang="en-US" sz="900" dirty="0"/>
          </a:p>
        </p:txBody>
      </p:sp>
      <p:sp>
        <p:nvSpPr>
          <p:cNvPr id="60" name="Rectangle 59"/>
          <p:cNvSpPr/>
          <p:nvPr/>
        </p:nvSpPr>
        <p:spPr>
          <a:xfrm>
            <a:off x="4242636" y="4282642"/>
            <a:ext cx="71322" cy="3159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373964" y="4646616"/>
            <a:ext cx="376099" cy="6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833567" y="4646616"/>
            <a:ext cx="484050" cy="75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307524" y="4653511"/>
            <a:ext cx="478021" cy="6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782700" y="3968357"/>
            <a:ext cx="71322" cy="2787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791359" y="4312157"/>
            <a:ext cx="71322" cy="2787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616332" y="3743968"/>
            <a:ext cx="1427753" cy="989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764262" y="1185840"/>
            <a:ext cx="850231" cy="87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9886833" y="1688518"/>
            <a:ext cx="94751" cy="436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9898358" y="2169191"/>
            <a:ext cx="94751" cy="436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9898357" y="3790370"/>
            <a:ext cx="94751" cy="436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9898357" y="3279295"/>
            <a:ext cx="94751" cy="436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8698386" y="4646616"/>
            <a:ext cx="766150" cy="67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020496" y="1210769"/>
            <a:ext cx="121917" cy="638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766628" y="1887834"/>
            <a:ext cx="81245" cy="494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7029425" y="3577389"/>
            <a:ext cx="1014660" cy="7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280102" y="935215"/>
            <a:ext cx="1145315" cy="1479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304013" y="1368058"/>
            <a:ext cx="10850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Full </a:t>
            </a:r>
          </a:p>
          <a:p>
            <a:pPr algn="ctr"/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Bathroom</a:t>
            </a:r>
          </a:p>
          <a:p>
            <a:pPr algn="ctr"/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8’-2” x 10’-4”</a:t>
            </a:r>
            <a:endParaRPr lang="en-US" sz="9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425416" y="1273577"/>
            <a:ext cx="401603" cy="372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425416" y="2358450"/>
            <a:ext cx="394456" cy="136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740610" y="1356491"/>
            <a:ext cx="87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MV Boli" panose="02000500030200090000" pitchFamily="2" charset="0"/>
                <a:cs typeface="MV Boli" panose="02000500030200090000" pitchFamily="2" charset="0"/>
              </a:rPr>
              <a:t>½ Bath 4’11”x4’7”</a:t>
            </a:r>
            <a:endParaRPr lang="en-US" sz="9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839" y="1173503"/>
            <a:ext cx="493819" cy="975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836877" y="2732149"/>
            <a:ext cx="329807" cy="34793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8289" y="2429065"/>
            <a:ext cx="394195" cy="328496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9581" y="2417925"/>
            <a:ext cx="447047" cy="354872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7213624" y="2944282"/>
            <a:ext cx="254746" cy="14493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6083116" y="3392994"/>
            <a:ext cx="380722" cy="486917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53885" y="4208073"/>
            <a:ext cx="438150" cy="390525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2124" y="1896229"/>
            <a:ext cx="438150" cy="390525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872318" y="1219162"/>
            <a:ext cx="438150" cy="390525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3476166" y="2324362"/>
            <a:ext cx="438150" cy="390525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3884656" y="2820781"/>
            <a:ext cx="341180" cy="486917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5040670" y="1848033"/>
            <a:ext cx="361218" cy="486917"/>
          </a:xfrm>
          <a:prstGeom prst="rect">
            <a:avLst/>
          </a:prstGeom>
        </p:spPr>
      </p:pic>
      <p:cxnSp>
        <p:nvCxnSpPr>
          <p:cNvPr id="110" name="Straight Connector 109"/>
          <p:cNvCxnSpPr/>
          <p:nvPr/>
        </p:nvCxnSpPr>
        <p:spPr>
          <a:xfrm flipV="1">
            <a:off x="6200274" y="2714888"/>
            <a:ext cx="1853611" cy="12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176949" y="2759430"/>
            <a:ext cx="162" cy="491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842426" y="3243944"/>
            <a:ext cx="367389" cy="5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759051" y="3279295"/>
            <a:ext cx="100197" cy="435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937412" y="3717544"/>
            <a:ext cx="194772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Geneva Lane</a:t>
            </a:r>
          </a:p>
          <a:p>
            <a:pPr lvl="0"/>
            <a:r>
              <a:rPr lang="en-US" sz="16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Fontana, </a:t>
            </a:r>
            <a:r>
              <a:rPr lang="en-US" sz="1600" b="1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 </a:t>
            </a:r>
          </a:p>
          <a:p>
            <a:pPr lvl="0"/>
            <a:r>
              <a:rPr lang="en-US" sz="12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Main </a:t>
            </a:r>
            <a:r>
              <a:rPr lang="en-US" sz="1200" b="1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Level</a:t>
            </a:r>
          </a:p>
          <a:p>
            <a:pPr lvl="0"/>
            <a:endParaRPr lang="en-US" sz="1200" dirty="0">
              <a:solidFill>
                <a:prstClr val="black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*</a:t>
            </a:r>
            <a:r>
              <a:rPr lang="en-US" sz="12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 to scale  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* Approximate Dimensions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0261" y="2272101"/>
            <a:ext cx="81213" cy="455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2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899" y="1313030"/>
            <a:ext cx="8787313" cy="5525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755105" y="3064041"/>
            <a:ext cx="413084" cy="449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55105" y="3064041"/>
            <a:ext cx="385011" cy="449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94946" y="3011178"/>
            <a:ext cx="490351" cy="554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50665" y="2425103"/>
            <a:ext cx="359696" cy="505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62926" y="1443789"/>
            <a:ext cx="1532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25776" y="1421262"/>
            <a:ext cx="0" cy="778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335251" y="3534777"/>
            <a:ext cx="390525" cy="59055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 rot="5400000">
            <a:off x="5532509" y="1581225"/>
            <a:ext cx="367647" cy="89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981979" y="2095125"/>
            <a:ext cx="690954" cy="2681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4539" y="1460899"/>
            <a:ext cx="287254" cy="29481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577170" y="1335438"/>
            <a:ext cx="257175" cy="40957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5335250" y="2192102"/>
            <a:ext cx="402747" cy="911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746487" y="2192102"/>
            <a:ext cx="457609" cy="819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3721767" y="2862841"/>
            <a:ext cx="43492" cy="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4174832" y="1663920"/>
            <a:ext cx="474422" cy="4583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747467" y="2433144"/>
            <a:ext cx="474422" cy="45834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02340" y="2625630"/>
            <a:ext cx="0" cy="2147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2340" y="2586841"/>
            <a:ext cx="0" cy="14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174704" y="2660170"/>
            <a:ext cx="1638154" cy="351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146632" y="2840422"/>
            <a:ext cx="1618628" cy="340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375731" y="3246246"/>
            <a:ext cx="1226784" cy="288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615013" y="3953878"/>
            <a:ext cx="709301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499359" y="3821641"/>
            <a:ext cx="806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Bedroom 1</a:t>
            </a:r>
            <a:endParaRPr lang="en-US" sz="1050" i="1" dirty="0"/>
          </a:p>
        </p:txBody>
      </p:sp>
      <p:sp>
        <p:nvSpPr>
          <p:cNvPr id="55" name="Rectangle 54"/>
          <p:cNvSpPr/>
          <p:nvPr/>
        </p:nvSpPr>
        <p:spPr>
          <a:xfrm>
            <a:off x="6503350" y="2648048"/>
            <a:ext cx="546930" cy="192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392254" y="2586841"/>
            <a:ext cx="14442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Bedroom 2</a:t>
            </a:r>
            <a:endParaRPr lang="en-US" sz="1050" i="1" dirty="0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2979" y="2573199"/>
            <a:ext cx="209550" cy="32385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39704" y="2087449"/>
            <a:ext cx="209550" cy="32385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469727">
            <a:off x="3542207" y="4316427"/>
            <a:ext cx="209550" cy="3238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5744882" y="2752729"/>
            <a:ext cx="209550" cy="32385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747896" y="3108126"/>
            <a:ext cx="457240" cy="475529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5335250" y="2192102"/>
            <a:ext cx="419855" cy="52169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292833" y="2774921"/>
            <a:ext cx="5469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Closet</a:t>
            </a:r>
            <a:endParaRPr lang="en-US" sz="1050" i="1" dirty="0"/>
          </a:p>
        </p:txBody>
      </p:sp>
      <p:sp>
        <p:nvSpPr>
          <p:cNvPr id="66" name="Rectangle 65"/>
          <p:cNvSpPr/>
          <p:nvPr/>
        </p:nvSpPr>
        <p:spPr>
          <a:xfrm>
            <a:off x="3812858" y="4075557"/>
            <a:ext cx="361974" cy="539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3765259" y="4296778"/>
            <a:ext cx="438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07885" y="4360066"/>
            <a:ext cx="493819" cy="280440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4162927" y="3657600"/>
            <a:ext cx="131474" cy="639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06573" y="1404944"/>
            <a:ext cx="414564" cy="256054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619856" y="2907292"/>
            <a:ext cx="5928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Closet</a:t>
            </a:r>
            <a:endParaRPr lang="en-US" sz="1050" i="1" dirty="0"/>
          </a:p>
        </p:txBody>
      </p:sp>
      <p:sp>
        <p:nvSpPr>
          <p:cNvPr id="74" name="Rectangle 73"/>
          <p:cNvSpPr/>
          <p:nvPr/>
        </p:nvSpPr>
        <p:spPr>
          <a:xfrm>
            <a:off x="4324944" y="2586841"/>
            <a:ext cx="879445" cy="441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454830" y="2735124"/>
            <a:ext cx="722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Full Bath</a:t>
            </a:r>
          </a:p>
          <a:p>
            <a:r>
              <a:rPr lang="en-US" sz="1050" i="1" dirty="0" smtClean="0"/>
              <a:t>8’2” x 10’</a:t>
            </a:r>
            <a:endParaRPr lang="en-US" sz="1050" i="1" dirty="0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78515" y="2341904"/>
            <a:ext cx="3529717" cy="1241796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4207773" y="2125148"/>
            <a:ext cx="3673567" cy="242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5724180" y="2102014"/>
            <a:ext cx="3448" cy="323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737856" y="2031979"/>
            <a:ext cx="972505" cy="3625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209758" y="2202420"/>
            <a:ext cx="524008" cy="1815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6399" y="2005894"/>
            <a:ext cx="147938" cy="228632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4244678" y="2168461"/>
            <a:ext cx="5469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Closet</a:t>
            </a:r>
            <a:endParaRPr lang="en-US" sz="1050" i="1" dirty="0"/>
          </a:p>
        </p:txBody>
      </p:sp>
      <p:cxnSp>
        <p:nvCxnSpPr>
          <p:cNvPr id="86" name="Straight Connector 85"/>
          <p:cNvCxnSpPr>
            <a:stCxn id="83" idx="1"/>
          </p:cNvCxnSpPr>
          <p:nvPr/>
        </p:nvCxnSpPr>
        <p:spPr>
          <a:xfrm>
            <a:off x="4209758" y="2293216"/>
            <a:ext cx="0" cy="1290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8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4250277" y="3275119"/>
            <a:ext cx="286537" cy="29263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2503" y="2813672"/>
            <a:ext cx="257175" cy="409575"/>
          </a:xfrm>
          <a:prstGeom prst="rect">
            <a:avLst/>
          </a:prstGeom>
        </p:spPr>
      </p:pic>
      <p:cxnSp>
        <p:nvCxnSpPr>
          <p:cNvPr id="90" name="Straight Connector 89"/>
          <p:cNvCxnSpPr/>
          <p:nvPr/>
        </p:nvCxnSpPr>
        <p:spPr>
          <a:xfrm flipV="1">
            <a:off x="4202866" y="2818365"/>
            <a:ext cx="206812" cy="3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95"/>
          <p:cNvSpPr/>
          <p:nvPr/>
        </p:nvSpPr>
        <p:spPr>
          <a:xfrm>
            <a:off x="4219509" y="2410482"/>
            <a:ext cx="762469" cy="3071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36000" y="2591538"/>
            <a:ext cx="207282" cy="323116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>
          <a:xfrm>
            <a:off x="5839763" y="5093294"/>
            <a:ext cx="491768" cy="1085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5737997" y="5905144"/>
            <a:ext cx="23121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214281" y="5358213"/>
            <a:ext cx="11094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Front Porch</a:t>
            </a:r>
            <a:endParaRPr lang="en-US" sz="1050" i="1" dirty="0"/>
          </a:p>
        </p:txBody>
      </p:sp>
      <p:sp>
        <p:nvSpPr>
          <p:cNvPr id="107" name="Rectangle 106"/>
          <p:cNvSpPr/>
          <p:nvPr/>
        </p:nvSpPr>
        <p:spPr>
          <a:xfrm>
            <a:off x="1894606" y="4965107"/>
            <a:ext cx="1318121" cy="647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918480" y="4988604"/>
            <a:ext cx="161363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Fontana Ridge</a:t>
            </a:r>
          </a:p>
          <a:p>
            <a:r>
              <a:rPr lang="en-US" sz="1000" dirty="0" smtClean="0"/>
              <a:t>Fontana, WI</a:t>
            </a:r>
            <a:endParaRPr lang="en-US" sz="1000" dirty="0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7708232" y="2452950"/>
            <a:ext cx="0" cy="611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8345381" y="2496218"/>
            <a:ext cx="3860" cy="210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7494587" y="4423878"/>
            <a:ext cx="427290" cy="2930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881340" y="4125328"/>
            <a:ext cx="168798" cy="298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5" name="Picture 1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21689" y="3044251"/>
            <a:ext cx="209550" cy="944648"/>
          </a:xfrm>
          <a:prstGeom prst="rect">
            <a:avLst/>
          </a:prstGeom>
        </p:spPr>
      </p:pic>
      <p:sp>
        <p:nvSpPr>
          <p:cNvPr id="116" name="Rectangle 115"/>
          <p:cNvSpPr/>
          <p:nvPr/>
        </p:nvSpPr>
        <p:spPr>
          <a:xfrm>
            <a:off x="7881340" y="3977189"/>
            <a:ext cx="249899" cy="148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7881340" y="3057443"/>
            <a:ext cx="3653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503350" y="4595497"/>
            <a:ext cx="991237" cy="1213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025353" y="3638848"/>
            <a:ext cx="121279" cy="436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92698" y="1809996"/>
            <a:ext cx="228600" cy="723900"/>
          </a:xfrm>
          <a:prstGeom prst="rect">
            <a:avLst/>
          </a:prstGeom>
        </p:spPr>
      </p:pic>
      <p:sp>
        <p:nvSpPr>
          <p:cNvPr id="124" name="Rectangle 123"/>
          <p:cNvSpPr/>
          <p:nvPr/>
        </p:nvSpPr>
        <p:spPr>
          <a:xfrm>
            <a:off x="2106998" y="1540225"/>
            <a:ext cx="95342" cy="269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918480" y="1519287"/>
            <a:ext cx="167512" cy="290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>
            <a:stCxn id="82" idx="3"/>
            <a:endCxn id="82" idx="3"/>
          </p:cNvCxnSpPr>
          <p:nvPr/>
        </p:nvCxnSpPr>
        <p:spPr>
          <a:xfrm>
            <a:off x="5710361" y="22132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559387" y="2233510"/>
            <a:ext cx="171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566298" y="2192102"/>
            <a:ext cx="0" cy="71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Picture 1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0800000">
            <a:off x="4747866" y="2152661"/>
            <a:ext cx="209550" cy="17145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0800000">
            <a:off x="4229952" y="2471065"/>
            <a:ext cx="209550" cy="171450"/>
          </a:xfrm>
          <a:prstGeom prst="rect">
            <a:avLst/>
          </a:prstGeom>
        </p:spPr>
      </p:pic>
      <p:sp>
        <p:nvSpPr>
          <p:cNvPr id="136" name="Rectangle 135"/>
          <p:cNvSpPr/>
          <p:nvPr/>
        </p:nvSpPr>
        <p:spPr>
          <a:xfrm>
            <a:off x="2818928" y="1791010"/>
            <a:ext cx="600206" cy="132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386547" y="1704152"/>
            <a:ext cx="1689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Master Bedroom Suite</a:t>
            </a:r>
            <a:endParaRPr lang="en-US" sz="1050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2507516" y="4031679"/>
            <a:ext cx="7527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9’-10 x 10</a:t>
            </a:r>
            <a:endParaRPr lang="en-US" sz="1100" i="1" dirty="0"/>
          </a:p>
        </p:txBody>
      </p:sp>
      <p:sp>
        <p:nvSpPr>
          <p:cNvPr id="142" name="Rectangle 141"/>
          <p:cNvSpPr/>
          <p:nvPr/>
        </p:nvSpPr>
        <p:spPr>
          <a:xfrm>
            <a:off x="2693328" y="1944280"/>
            <a:ext cx="879281" cy="123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2675048" y="1937874"/>
            <a:ext cx="8663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13’-3”x 12’</a:t>
            </a:r>
            <a:endParaRPr lang="en-US" sz="1100" i="1" dirty="0"/>
          </a:p>
        </p:txBody>
      </p:sp>
      <p:sp>
        <p:nvSpPr>
          <p:cNvPr id="143" name="Rectangle 142"/>
          <p:cNvSpPr/>
          <p:nvPr/>
        </p:nvSpPr>
        <p:spPr>
          <a:xfrm>
            <a:off x="6533846" y="2974351"/>
            <a:ext cx="465122" cy="159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6447259" y="2966555"/>
            <a:ext cx="1206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15 x 10-3”</a:t>
            </a:r>
            <a:endParaRPr lang="en-US" sz="1100" i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4705756" y="1755712"/>
            <a:ext cx="1240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9’-½” x 9’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245320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020711" y="417689"/>
            <a:ext cx="8636000" cy="2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59145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427" y="0"/>
            <a:ext cx="4959145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976" y="0"/>
            <a:ext cx="4959145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5141167" y="3442996"/>
            <a:ext cx="25472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131837" y="3442996"/>
            <a:ext cx="18661" cy="2258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41167" y="5691673"/>
            <a:ext cx="2547257" cy="186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88424" y="3442996"/>
            <a:ext cx="0" cy="2258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50498" y="3816220"/>
            <a:ext cx="1824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32170" y="3442996"/>
            <a:ext cx="9331" cy="39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50498" y="3442996"/>
            <a:ext cx="1922626" cy="6624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66806" y="4544008"/>
            <a:ext cx="1231158" cy="11476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150498" y="5614930"/>
            <a:ext cx="1119633" cy="2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172225" y="3434529"/>
            <a:ext cx="438330" cy="2146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203002" y="3638939"/>
            <a:ext cx="352630" cy="4665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404961" y="3528140"/>
            <a:ext cx="1446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61”x22” 5’08” x 1’8” double vanity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893518" y="5208276"/>
            <a:ext cx="1115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42”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509746" y="4894803"/>
            <a:ext cx="63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36”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992092" y="2887042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80”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899941" y="4478818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85”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6539894" y="4663484"/>
            <a:ext cx="0" cy="934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554861" y="5614930"/>
            <a:ext cx="1010595" cy="2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83" y="4769111"/>
            <a:ext cx="1220324" cy="913231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02595" y="5098443"/>
            <a:ext cx="1624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3’ door swing</a:t>
            </a:r>
            <a:endParaRPr lang="en-US" dirty="0"/>
          </a:p>
        </p:txBody>
      </p:sp>
      <p:cxnSp>
        <p:nvCxnSpPr>
          <p:cNvPr id="60" name="Straight Connector 59"/>
          <p:cNvCxnSpPr>
            <a:endCxn id="26" idx="2"/>
          </p:cNvCxnSpPr>
          <p:nvPr/>
        </p:nvCxnSpPr>
        <p:spPr>
          <a:xfrm flipH="1">
            <a:off x="7082385" y="5570376"/>
            <a:ext cx="8880" cy="121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7073124" y="507946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nip Same Side Corner Rectangle 66"/>
          <p:cNvSpPr/>
          <p:nvPr/>
        </p:nvSpPr>
        <p:spPr>
          <a:xfrm>
            <a:off x="7044738" y="5489237"/>
            <a:ext cx="93054" cy="125692"/>
          </a:xfrm>
          <a:prstGeom prst="snip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21201</TotalTime>
  <Words>139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MV Boli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Mele Sarmiento</dc:creator>
  <cp:lastModifiedBy>Mele Sarmiento</cp:lastModifiedBy>
  <cp:revision>28</cp:revision>
  <cp:lastPrinted>2019-08-21T13:53:38Z</cp:lastPrinted>
  <dcterms:created xsi:type="dcterms:W3CDTF">2019-06-11T17:49:12Z</dcterms:created>
  <dcterms:modified xsi:type="dcterms:W3CDTF">2021-06-22T00:30:19Z</dcterms:modified>
</cp:coreProperties>
</file>