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144000" type="letter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68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2" cy="470098"/>
          </a:xfrm>
          <a:prstGeom prst="rect">
            <a:avLst/>
          </a:prstGeom>
        </p:spPr>
        <p:txBody>
          <a:bodyPr vert="horz" lIns="93975" tIns="46987" rIns="93975" bIns="469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2" cy="470098"/>
          </a:xfrm>
          <a:prstGeom prst="rect">
            <a:avLst/>
          </a:prstGeom>
        </p:spPr>
        <p:txBody>
          <a:bodyPr vert="horz" lIns="93975" tIns="46987" rIns="93975" bIns="46987" rtlCol="0"/>
          <a:lstStyle>
            <a:lvl1pPr algn="r">
              <a:defRPr sz="1200"/>
            </a:lvl1pPr>
          </a:lstStyle>
          <a:p>
            <a:fld id="{E5A9D170-4509-4027-BEED-F095D36FB7D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171575"/>
            <a:ext cx="2368550" cy="3160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5" tIns="46987" rIns="93975" bIns="469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9036"/>
            <a:ext cx="5661660" cy="3689211"/>
          </a:xfrm>
          <a:prstGeom prst="rect">
            <a:avLst/>
          </a:prstGeom>
        </p:spPr>
        <p:txBody>
          <a:bodyPr vert="horz" lIns="93975" tIns="46987" rIns="93975" bIns="469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9328"/>
            <a:ext cx="3066732" cy="470097"/>
          </a:xfrm>
          <a:prstGeom prst="rect">
            <a:avLst/>
          </a:prstGeom>
        </p:spPr>
        <p:txBody>
          <a:bodyPr vert="horz" lIns="93975" tIns="46987" rIns="93975" bIns="469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328"/>
            <a:ext cx="3066732" cy="470097"/>
          </a:xfrm>
          <a:prstGeom prst="rect">
            <a:avLst/>
          </a:prstGeom>
        </p:spPr>
        <p:txBody>
          <a:bodyPr vert="horz" lIns="93975" tIns="46987" rIns="93975" bIns="46987" rtlCol="0" anchor="b"/>
          <a:lstStyle>
            <a:lvl1pPr algn="r">
              <a:defRPr sz="1200"/>
            </a:lvl1pPr>
          </a:lstStyle>
          <a:p>
            <a:fld id="{FE820C6B-7CDD-4819-AC19-266FFEAD5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57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54263" y="1171575"/>
            <a:ext cx="2368550" cy="3160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20C6B-7CDD-4819-AC19-266FFEAD5D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09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2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1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8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9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1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8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7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3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1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F0108-40C1-4859-BAAF-CF219ED5A6F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5BDBF-44EC-4955-87E3-61962EAE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9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7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5484838" y="1497896"/>
            <a:ext cx="14696" cy="7142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376499" y="1577340"/>
            <a:ext cx="4105003" cy="646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86296" y="2978332"/>
            <a:ext cx="12246" cy="1156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76498" y="4134395"/>
            <a:ext cx="6564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054951" y="4134395"/>
            <a:ext cx="7348" cy="4585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074028" y="8641080"/>
            <a:ext cx="34387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38302" y="3387333"/>
            <a:ext cx="58653" cy="3612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041996" y="6937472"/>
            <a:ext cx="705395" cy="195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139293" y="4790802"/>
            <a:ext cx="0" cy="17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3174134" y="4773293"/>
            <a:ext cx="965160" cy="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2963635" y="3365319"/>
            <a:ext cx="0" cy="1190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738301" y="3365319"/>
            <a:ext cx="2253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963635" y="4536078"/>
            <a:ext cx="207649" cy="2372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267347" y="3382464"/>
            <a:ext cx="0" cy="198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67347" y="3580856"/>
            <a:ext cx="514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864973" y="3388587"/>
            <a:ext cx="274319" cy="29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922724" y="3782542"/>
            <a:ext cx="8668" cy="6757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4129180" y="3684951"/>
            <a:ext cx="314" cy="8027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268570" y="3380016"/>
            <a:ext cx="601301" cy="85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781697" y="3580856"/>
            <a:ext cx="157452" cy="211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971728" y="4442642"/>
            <a:ext cx="167564" cy="5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5263515" y="3188971"/>
            <a:ext cx="195943" cy="6955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83" name="TextBox 82"/>
          <p:cNvSpPr txBox="1"/>
          <p:nvPr/>
        </p:nvSpPr>
        <p:spPr>
          <a:xfrm>
            <a:off x="2979390" y="5437398"/>
            <a:ext cx="9008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Master Suite</a:t>
            </a:r>
          </a:p>
          <a:p>
            <a:pPr algn="ctr"/>
            <a:r>
              <a:rPr lang="en-US" sz="1000" dirty="0"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15’ x 14’5”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561151" y="6540262"/>
            <a:ext cx="595036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7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5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Walk In</a:t>
            </a:r>
          </a:p>
          <a:p>
            <a:pPr lvl="0" algn="ctr"/>
            <a:r>
              <a:rPr lang="en-US" sz="75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Closet</a:t>
            </a:r>
          </a:p>
          <a:p>
            <a:pPr lvl="0" algn="ctr"/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6’x </a:t>
            </a:r>
            <a:r>
              <a:rPr lang="en-US" sz="75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8’10</a:t>
            </a:r>
            <a:endParaRPr lang="en-US" sz="750" dirty="0">
              <a:solidFill>
                <a:prstClr val="black"/>
              </a:solidFill>
              <a:latin typeface="MV Boli" panose="02000500030200090000" pitchFamily="2" charset="0"/>
              <a:ea typeface="Tahoma" panose="020B0604030504040204" pitchFamily="34" charset="0"/>
              <a:cs typeface="MV Boli" panose="02000500030200090000" pitchFamily="2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017227" y="4669079"/>
            <a:ext cx="8451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Deck</a:t>
            </a:r>
          </a:p>
          <a:p>
            <a:pPr lvl="0"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6’2” x 00</a:t>
            </a:r>
          </a:p>
        </p:txBody>
      </p:sp>
      <p:sp>
        <p:nvSpPr>
          <p:cNvPr id="89" name="Rectangle 88"/>
          <p:cNvSpPr/>
          <p:nvPr/>
        </p:nvSpPr>
        <p:spPr>
          <a:xfrm>
            <a:off x="3056607" y="1742670"/>
            <a:ext cx="907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Deck</a:t>
            </a: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41’ </a:t>
            </a:r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x 10’3”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660630" y="2510502"/>
            <a:ext cx="7649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Sunroom</a:t>
            </a:r>
          </a:p>
          <a:p>
            <a:pPr lvl="0"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12’ x 12’</a:t>
            </a:r>
          </a:p>
        </p:txBody>
      </p:sp>
      <p:sp>
        <p:nvSpPr>
          <p:cNvPr id="92" name="Rectangle 91"/>
          <p:cNvSpPr/>
          <p:nvPr/>
        </p:nvSpPr>
        <p:spPr>
          <a:xfrm>
            <a:off x="4076291" y="6283991"/>
            <a:ext cx="6575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800" b="1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Bath</a:t>
            </a:r>
            <a:endParaRPr lang="en-US" sz="800" b="1" dirty="0">
              <a:solidFill>
                <a:prstClr val="black"/>
              </a:solidFill>
              <a:latin typeface="MV Boli" panose="02000500030200090000" pitchFamily="2" charset="0"/>
              <a:ea typeface="Tahoma" panose="020B0604030504040204" pitchFamily="34" charset="0"/>
              <a:cs typeface="MV Boli" panose="02000500030200090000" pitchFamily="2" charset="0"/>
            </a:endParaRPr>
          </a:p>
          <a:p>
            <a:pPr lvl="0" algn="ctr"/>
            <a:r>
              <a:rPr lang="en-US" sz="8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6</a:t>
            </a:r>
            <a:r>
              <a:rPr lang="en-US" sz="80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’ </a:t>
            </a:r>
            <a:r>
              <a:rPr lang="en-US" sz="8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x </a:t>
            </a:r>
            <a:r>
              <a:rPr lang="en-US" sz="80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8’10</a:t>
            </a:r>
            <a:endParaRPr lang="en-US" sz="800" dirty="0">
              <a:solidFill>
                <a:prstClr val="black"/>
              </a:solidFill>
              <a:latin typeface="MV Boli" panose="02000500030200090000" pitchFamily="2" charset="0"/>
              <a:ea typeface="Tahoma" panose="020B0604030504040204" pitchFamily="34" charset="0"/>
              <a:cs typeface="MV Boli" panose="02000500030200090000" pitchFamily="2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748348" y="6055503"/>
            <a:ext cx="7857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Laundry</a:t>
            </a: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5’6” </a:t>
            </a:r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x15’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1680388" y="3555884"/>
            <a:ext cx="976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Deck</a:t>
            </a:r>
          </a:p>
          <a:p>
            <a:pPr lvl="0"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12’1” x 8’3”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036319" y="2598538"/>
            <a:ext cx="101181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Dining Room</a:t>
            </a: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14’6” </a:t>
            </a:r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x 11’</a:t>
            </a:r>
          </a:p>
          <a:p>
            <a:pPr lvl="0"/>
            <a:endParaRPr lang="en-US" sz="75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285245" y="2804410"/>
            <a:ext cx="9364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Living Room</a:t>
            </a: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14’6” </a:t>
            </a:r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x </a:t>
            </a:r>
            <a:r>
              <a:rPr lang="en-US" sz="100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22’</a:t>
            </a:r>
            <a:endParaRPr lang="en-US" sz="1000" dirty="0">
              <a:solidFill>
                <a:prstClr val="black"/>
              </a:solidFill>
              <a:latin typeface="MV Boli" panose="02000500030200090000" pitchFamily="2" charset="0"/>
              <a:ea typeface="Tahoma" panose="020B0604030504040204" pitchFamily="34" charset="0"/>
              <a:cs typeface="MV Boli" panose="02000500030200090000" pitchFamily="2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163122" y="3940875"/>
            <a:ext cx="7473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Kitchen</a:t>
            </a:r>
          </a:p>
          <a:p>
            <a:pPr lvl="0"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13’3’ x11</a:t>
            </a:r>
            <a:r>
              <a:rPr lang="en-US" sz="7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281884" y="3318138"/>
            <a:ext cx="97972" cy="4668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11" name="Rectangle 110"/>
          <p:cNvSpPr/>
          <p:nvPr/>
        </p:nvSpPr>
        <p:spPr>
          <a:xfrm>
            <a:off x="4515190" y="4800451"/>
            <a:ext cx="622295" cy="275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12" name="Rectangle 111"/>
          <p:cNvSpPr/>
          <p:nvPr/>
        </p:nvSpPr>
        <p:spPr>
          <a:xfrm>
            <a:off x="4847323" y="5797491"/>
            <a:ext cx="141457" cy="143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13" name="Rectangle 112"/>
          <p:cNvSpPr/>
          <p:nvPr/>
        </p:nvSpPr>
        <p:spPr>
          <a:xfrm>
            <a:off x="4535087" y="5800657"/>
            <a:ext cx="299238" cy="1430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17" name="Straight Connector 116"/>
          <p:cNvCxnSpPr/>
          <p:nvPr/>
        </p:nvCxnSpPr>
        <p:spPr>
          <a:xfrm flipV="1">
            <a:off x="5126602" y="4808818"/>
            <a:ext cx="350372" cy="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0" name="Picture 1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486" y="4953433"/>
            <a:ext cx="338357" cy="13718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245" y="4878976"/>
            <a:ext cx="338357" cy="13718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2608" y="5064536"/>
            <a:ext cx="338357" cy="13718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948543" y="5237866"/>
            <a:ext cx="338357" cy="13718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7969" y="5089273"/>
            <a:ext cx="13718" cy="338357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7042" y="5064537"/>
            <a:ext cx="13718" cy="338357"/>
          </a:xfrm>
          <a:prstGeom prst="rect">
            <a:avLst/>
          </a:prstGeom>
        </p:spPr>
      </p:pic>
      <p:pic>
        <p:nvPicPr>
          <p:cNvPr id="132" name="Picture 1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2620" y="5165366"/>
            <a:ext cx="13718" cy="338357"/>
          </a:xfrm>
          <a:prstGeom prst="rect">
            <a:avLst/>
          </a:prstGeom>
        </p:spPr>
      </p:pic>
      <p:pic>
        <p:nvPicPr>
          <p:cNvPr id="133" name="Picture 1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6993" y="5078148"/>
            <a:ext cx="13718" cy="338357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9675" y="5092425"/>
            <a:ext cx="13718" cy="338357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2049" y="5089273"/>
            <a:ext cx="34289" cy="338357"/>
          </a:xfrm>
          <a:prstGeom prst="rect">
            <a:avLst/>
          </a:prstGeom>
        </p:spPr>
      </p:pic>
      <p:sp>
        <p:nvSpPr>
          <p:cNvPr id="140" name="Rectangle 139"/>
          <p:cNvSpPr/>
          <p:nvPr/>
        </p:nvSpPr>
        <p:spPr>
          <a:xfrm>
            <a:off x="3872008" y="7519511"/>
            <a:ext cx="10230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2</a:t>
            </a:r>
            <a:r>
              <a:rPr lang="en-US" sz="1000" b="1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Car Garage</a:t>
            </a:r>
          </a:p>
          <a:p>
            <a:pPr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29’x29’</a:t>
            </a:r>
            <a:endParaRPr lang="en-US" sz="1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515191" y="5089272"/>
            <a:ext cx="976521" cy="3470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59" name="Rectangle 158"/>
          <p:cNvSpPr/>
          <p:nvPr/>
        </p:nvSpPr>
        <p:spPr>
          <a:xfrm>
            <a:off x="3864972" y="4790802"/>
            <a:ext cx="264208" cy="1626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2" name="Rectangle 161"/>
          <p:cNvSpPr/>
          <p:nvPr/>
        </p:nvSpPr>
        <p:spPr>
          <a:xfrm>
            <a:off x="2734202" y="4291148"/>
            <a:ext cx="218306" cy="2449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3" name="Rectangle 162"/>
          <p:cNvSpPr/>
          <p:nvPr/>
        </p:nvSpPr>
        <p:spPr>
          <a:xfrm>
            <a:off x="2814850" y="4321094"/>
            <a:ext cx="94298" cy="1757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4" name="Rectangle 163"/>
          <p:cNvSpPr/>
          <p:nvPr/>
        </p:nvSpPr>
        <p:spPr>
          <a:xfrm>
            <a:off x="3971728" y="4240957"/>
            <a:ext cx="159830" cy="96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5" name="Rectangle 164"/>
          <p:cNvSpPr/>
          <p:nvPr/>
        </p:nvSpPr>
        <p:spPr>
          <a:xfrm>
            <a:off x="4045054" y="4291149"/>
            <a:ext cx="35456" cy="34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6" name="Rectangle 165"/>
          <p:cNvSpPr/>
          <p:nvPr/>
        </p:nvSpPr>
        <p:spPr>
          <a:xfrm>
            <a:off x="2747390" y="3365319"/>
            <a:ext cx="204167" cy="266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70" name="Straight Connector 169"/>
          <p:cNvCxnSpPr/>
          <p:nvPr/>
        </p:nvCxnSpPr>
        <p:spPr>
          <a:xfrm>
            <a:off x="2786369" y="4619127"/>
            <a:ext cx="122715" cy="7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2869555" y="4613906"/>
            <a:ext cx="228143" cy="284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3082349" y="4888774"/>
            <a:ext cx="2768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265552" y="3460601"/>
            <a:ext cx="59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3857925" y="3460601"/>
            <a:ext cx="204857" cy="2453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H="1">
            <a:off x="4050408" y="3712603"/>
            <a:ext cx="1235" cy="556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tangle 194"/>
          <p:cNvSpPr/>
          <p:nvPr/>
        </p:nvSpPr>
        <p:spPr>
          <a:xfrm>
            <a:off x="3356814" y="4773293"/>
            <a:ext cx="264522" cy="1647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99" name="Straight Connector 198"/>
          <p:cNvCxnSpPr/>
          <p:nvPr/>
        </p:nvCxnSpPr>
        <p:spPr>
          <a:xfrm flipV="1">
            <a:off x="3637014" y="4888774"/>
            <a:ext cx="209629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6" name="Picture 2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1258" y="4777074"/>
            <a:ext cx="84234" cy="88246"/>
          </a:xfrm>
          <a:prstGeom prst="rect">
            <a:avLst/>
          </a:prstGeom>
          <a:noFill/>
        </p:spPr>
      </p:pic>
      <p:pic>
        <p:nvPicPr>
          <p:cNvPr id="218" name="Picture 2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4696" y="4783094"/>
            <a:ext cx="82304" cy="86876"/>
          </a:xfrm>
          <a:prstGeom prst="rect">
            <a:avLst/>
          </a:prstGeom>
        </p:spPr>
      </p:pic>
      <p:pic>
        <p:nvPicPr>
          <p:cNvPr id="219" name="Picture 2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7084" y="4865036"/>
            <a:ext cx="84234" cy="88246"/>
          </a:xfrm>
          <a:prstGeom prst="rect">
            <a:avLst/>
          </a:prstGeom>
        </p:spPr>
      </p:pic>
      <p:pic>
        <p:nvPicPr>
          <p:cNvPr id="220" name="Picture 2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4108" y="4849425"/>
            <a:ext cx="84234" cy="88246"/>
          </a:xfrm>
          <a:prstGeom prst="rect">
            <a:avLst/>
          </a:prstGeom>
        </p:spPr>
      </p:pic>
      <p:sp>
        <p:nvSpPr>
          <p:cNvPr id="223" name="TextBox 222"/>
          <p:cNvSpPr txBox="1"/>
          <p:nvPr/>
        </p:nvSpPr>
        <p:spPr>
          <a:xfrm>
            <a:off x="671253" y="223063"/>
            <a:ext cx="38880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Clearview Lodge</a:t>
            </a:r>
          </a:p>
          <a:p>
            <a:pPr lvl="0"/>
            <a:r>
              <a:rPr lang="en-US" sz="16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Lake </a:t>
            </a:r>
            <a:r>
              <a:rPr lang="en-US" sz="1600" b="1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Geneva, WI </a:t>
            </a:r>
          </a:p>
          <a:p>
            <a:pPr lvl="0"/>
            <a:r>
              <a:rPr lang="en-US" sz="12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Main Level</a:t>
            </a:r>
            <a:endParaRPr lang="en-US" sz="1200" dirty="0">
              <a:solidFill>
                <a:prstClr val="black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n-US" sz="800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*</a:t>
            </a:r>
            <a:r>
              <a:rPr lang="en-US" sz="1200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US" sz="800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Not to scale  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* Approximate Dimensions</a:t>
            </a:r>
            <a:endParaRPr lang="en-US" sz="800" dirty="0">
              <a:solidFill>
                <a:prstClr val="black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224" name="Picture 2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96310" y="5062103"/>
            <a:ext cx="242888" cy="235744"/>
          </a:xfrm>
          <a:prstGeom prst="rect">
            <a:avLst/>
          </a:prstGeom>
        </p:spPr>
      </p:pic>
      <p:cxnSp>
        <p:nvCxnSpPr>
          <p:cNvPr id="226" name="Straight Connector 225"/>
          <p:cNvCxnSpPr/>
          <p:nvPr/>
        </p:nvCxnSpPr>
        <p:spPr>
          <a:xfrm>
            <a:off x="1386296" y="2223952"/>
            <a:ext cx="0" cy="880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1386296" y="3188970"/>
            <a:ext cx="835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2734202" y="2223952"/>
            <a:ext cx="0" cy="3566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2483171" y="3202851"/>
            <a:ext cx="264219" cy="19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2734202" y="2978332"/>
            <a:ext cx="0" cy="2264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8" name="Picture 2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2240854" y="2954166"/>
            <a:ext cx="238375" cy="235744"/>
          </a:xfrm>
          <a:prstGeom prst="rect">
            <a:avLst/>
          </a:prstGeom>
        </p:spPr>
      </p:pic>
      <p:pic>
        <p:nvPicPr>
          <p:cNvPr id="239" name="Picture 2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 flipH="1">
            <a:off x="3312406" y="6351673"/>
            <a:ext cx="327737" cy="214332"/>
          </a:xfrm>
          <a:prstGeom prst="rect">
            <a:avLst/>
          </a:prstGeom>
        </p:spPr>
      </p:pic>
      <p:cxnSp>
        <p:nvCxnSpPr>
          <p:cNvPr id="241" name="Straight Connector 240"/>
          <p:cNvCxnSpPr/>
          <p:nvPr/>
        </p:nvCxnSpPr>
        <p:spPr>
          <a:xfrm>
            <a:off x="2747390" y="6954618"/>
            <a:ext cx="13817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>
            <a:off x="2786369" y="4967151"/>
            <a:ext cx="1342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4129180" y="5062102"/>
            <a:ext cx="0" cy="27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>
          <a:xfrm flipV="1">
            <a:off x="2734203" y="6291263"/>
            <a:ext cx="622612" cy="3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>
            <a:off x="4129180" y="5334544"/>
            <a:ext cx="10018" cy="938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 flipV="1">
            <a:off x="4129180" y="6788718"/>
            <a:ext cx="10018" cy="165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3590239" y="6350903"/>
            <a:ext cx="9635" cy="595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3877377" y="6290267"/>
            <a:ext cx="251803" cy="9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5117720" y="6809014"/>
            <a:ext cx="3728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4129180" y="6290267"/>
            <a:ext cx="10018" cy="5187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>
            <a:off x="4140141" y="6828609"/>
            <a:ext cx="746902" cy="1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/>
          <p:nvPr/>
        </p:nvCxnSpPr>
        <p:spPr>
          <a:xfrm>
            <a:off x="4129180" y="6273121"/>
            <a:ext cx="2568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4609675" y="6273121"/>
            <a:ext cx="1823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 flipH="1">
            <a:off x="4790134" y="6290266"/>
            <a:ext cx="1915" cy="154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>
            <a:off x="4800152" y="6622708"/>
            <a:ext cx="12469" cy="2059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" name="Picture 28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3646979" y="6316798"/>
            <a:ext cx="292894" cy="250031"/>
          </a:xfrm>
          <a:prstGeom prst="rect">
            <a:avLst/>
          </a:prstGeom>
        </p:spPr>
      </p:pic>
      <p:pic>
        <p:nvPicPr>
          <p:cNvPr id="287" name="Picture 28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76781" y="6719988"/>
            <a:ext cx="242888" cy="250031"/>
          </a:xfrm>
          <a:prstGeom prst="rect">
            <a:avLst/>
          </a:prstGeom>
        </p:spPr>
      </p:pic>
      <p:pic>
        <p:nvPicPr>
          <p:cNvPr id="290" name="Picture 28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3110736" y="6196656"/>
            <a:ext cx="171754" cy="364977"/>
          </a:xfrm>
          <a:prstGeom prst="rect">
            <a:avLst/>
          </a:prstGeom>
        </p:spPr>
      </p:pic>
      <p:sp>
        <p:nvSpPr>
          <p:cNvPr id="291" name="Rectangle 290"/>
          <p:cNvSpPr/>
          <p:nvPr/>
        </p:nvSpPr>
        <p:spPr>
          <a:xfrm>
            <a:off x="3276697" y="6738780"/>
            <a:ext cx="336055" cy="2181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292" name="Picture 29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61798" y="4806834"/>
            <a:ext cx="318934" cy="292894"/>
          </a:xfrm>
          <a:prstGeom prst="rect">
            <a:avLst/>
          </a:prstGeom>
        </p:spPr>
      </p:pic>
      <p:pic>
        <p:nvPicPr>
          <p:cNvPr id="293" name="Picture 29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4436532" y="5121527"/>
            <a:ext cx="336489" cy="292894"/>
          </a:xfrm>
          <a:prstGeom prst="rect">
            <a:avLst/>
          </a:prstGeom>
        </p:spPr>
      </p:pic>
      <p:pic>
        <p:nvPicPr>
          <p:cNvPr id="294" name="Picture 29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4701026" y="5121527"/>
            <a:ext cx="316674" cy="292894"/>
          </a:xfrm>
          <a:prstGeom prst="rect">
            <a:avLst/>
          </a:prstGeom>
        </p:spPr>
      </p:pic>
      <p:pic>
        <p:nvPicPr>
          <p:cNvPr id="295" name="Picture 29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4869774" y="5148883"/>
            <a:ext cx="347747" cy="264334"/>
          </a:xfrm>
          <a:prstGeom prst="rect">
            <a:avLst/>
          </a:prstGeom>
        </p:spPr>
      </p:pic>
      <p:cxnSp>
        <p:nvCxnSpPr>
          <p:cNvPr id="149" name="Straight Arrow Connector 148"/>
          <p:cNvCxnSpPr>
            <a:endCxn id="120" idx="2"/>
          </p:cNvCxnSpPr>
          <p:nvPr/>
        </p:nvCxnSpPr>
        <p:spPr>
          <a:xfrm>
            <a:off x="5306664" y="4536078"/>
            <a:ext cx="1" cy="4310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H="1" flipV="1">
            <a:off x="4806434" y="5293400"/>
            <a:ext cx="420445" cy="42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1" name="Picture 30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13585" y="5427523"/>
            <a:ext cx="623900" cy="360296"/>
          </a:xfrm>
          <a:prstGeom prst="rect">
            <a:avLst/>
          </a:prstGeom>
        </p:spPr>
      </p:pic>
      <p:cxnSp>
        <p:nvCxnSpPr>
          <p:cNvPr id="306" name="Straight Arrow Connector 305"/>
          <p:cNvCxnSpPr/>
          <p:nvPr/>
        </p:nvCxnSpPr>
        <p:spPr>
          <a:xfrm>
            <a:off x="4257627" y="5607671"/>
            <a:ext cx="49359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 flipV="1">
            <a:off x="4825534" y="5810042"/>
            <a:ext cx="686777" cy="36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Rectangle 308"/>
          <p:cNvSpPr/>
          <p:nvPr/>
        </p:nvSpPr>
        <p:spPr>
          <a:xfrm>
            <a:off x="2302294" y="8619068"/>
            <a:ext cx="912851" cy="342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10" name="Rectangle 309"/>
          <p:cNvSpPr/>
          <p:nvPr/>
        </p:nvSpPr>
        <p:spPr>
          <a:xfrm>
            <a:off x="3635920" y="8619068"/>
            <a:ext cx="1743935" cy="342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24" name="Picture 3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 flipH="1">
            <a:off x="4838758" y="6569115"/>
            <a:ext cx="327737" cy="214332"/>
          </a:xfrm>
          <a:prstGeom prst="rect">
            <a:avLst/>
          </a:prstGeom>
        </p:spPr>
      </p:pic>
      <p:sp>
        <p:nvSpPr>
          <p:cNvPr id="327" name="Rectangle 326"/>
          <p:cNvSpPr/>
          <p:nvPr/>
        </p:nvSpPr>
        <p:spPr>
          <a:xfrm>
            <a:off x="3019669" y="2194561"/>
            <a:ext cx="786022" cy="63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28" name="Rectangle 327"/>
          <p:cNvSpPr/>
          <p:nvPr/>
        </p:nvSpPr>
        <p:spPr>
          <a:xfrm>
            <a:off x="4257627" y="2181837"/>
            <a:ext cx="524834" cy="842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29" name="Rectangle 328"/>
          <p:cNvSpPr/>
          <p:nvPr/>
        </p:nvSpPr>
        <p:spPr>
          <a:xfrm>
            <a:off x="4895461" y="2187934"/>
            <a:ext cx="518261" cy="667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0" name="Rectangle 329"/>
          <p:cNvSpPr/>
          <p:nvPr/>
        </p:nvSpPr>
        <p:spPr>
          <a:xfrm>
            <a:off x="1574911" y="2200810"/>
            <a:ext cx="1015055" cy="652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1" name="Rectangle 330"/>
          <p:cNvSpPr/>
          <p:nvPr/>
        </p:nvSpPr>
        <p:spPr>
          <a:xfrm rot="16200000">
            <a:off x="998667" y="2623182"/>
            <a:ext cx="786022" cy="63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2" name="Rectangle 331"/>
          <p:cNvSpPr/>
          <p:nvPr/>
        </p:nvSpPr>
        <p:spPr>
          <a:xfrm rot="5400000">
            <a:off x="5114672" y="6309526"/>
            <a:ext cx="786022" cy="63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3" name="Rectangle 332"/>
          <p:cNvSpPr/>
          <p:nvPr/>
        </p:nvSpPr>
        <p:spPr>
          <a:xfrm rot="5400000">
            <a:off x="2589452" y="5184941"/>
            <a:ext cx="349654" cy="828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4" name="Rectangle 333"/>
          <p:cNvSpPr/>
          <p:nvPr/>
        </p:nvSpPr>
        <p:spPr>
          <a:xfrm rot="5400000">
            <a:off x="2552161" y="4398069"/>
            <a:ext cx="349654" cy="828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36" name="Rectangle 335"/>
          <p:cNvSpPr/>
          <p:nvPr/>
        </p:nvSpPr>
        <p:spPr>
          <a:xfrm rot="5400000">
            <a:off x="2577609" y="5984290"/>
            <a:ext cx="349654" cy="828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37" name="Picture 3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26878" y="4206898"/>
            <a:ext cx="242888" cy="235744"/>
          </a:xfrm>
          <a:prstGeom prst="rect">
            <a:avLst/>
          </a:prstGeom>
        </p:spPr>
      </p:pic>
      <p:pic>
        <p:nvPicPr>
          <p:cNvPr id="340" name="Picture 3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2315698" y="6732867"/>
            <a:ext cx="238375" cy="235744"/>
          </a:xfrm>
          <a:prstGeom prst="rect">
            <a:avLst/>
          </a:prstGeom>
        </p:spPr>
      </p:pic>
      <p:pic>
        <p:nvPicPr>
          <p:cNvPr id="341" name="Picture 34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293697" y="6393678"/>
            <a:ext cx="246303" cy="224533"/>
          </a:xfrm>
          <a:prstGeom prst="rect">
            <a:avLst/>
          </a:prstGeom>
        </p:spPr>
      </p:pic>
      <p:pic>
        <p:nvPicPr>
          <p:cNvPr id="344" name="Picture 34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5400000">
            <a:off x="2517472" y="6190639"/>
            <a:ext cx="251053" cy="319655"/>
          </a:xfrm>
          <a:prstGeom prst="rect">
            <a:avLst/>
          </a:prstGeom>
        </p:spPr>
      </p:pic>
      <p:sp>
        <p:nvSpPr>
          <p:cNvPr id="356" name="Rectangle 355"/>
          <p:cNvSpPr/>
          <p:nvPr/>
        </p:nvSpPr>
        <p:spPr>
          <a:xfrm>
            <a:off x="2475244" y="6406447"/>
            <a:ext cx="301538" cy="1956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57" name="Picture 35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71833" y="6393678"/>
            <a:ext cx="208744" cy="236576"/>
          </a:xfrm>
          <a:prstGeom prst="rect">
            <a:avLst/>
          </a:prstGeom>
        </p:spPr>
      </p:pic>
      <p:sp>
        <p:nvSpPr>
          <p:cNvPr id="91" name="Rectangle 90"/>
          <p:cNvSpPr/>
          <p:nvPr/>
        </p:nvSpPr>
        <p:spPr>
          <a:xfrm>
            <a:off x="2716466" y="6475954"/>
            <a:ext cx="77136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75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Master Bath</a:t>
            </a:r>
          </a:p>
          <a:p>
            <a:pPr lvl="0" algn="ctr"/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11’ x </a:t>
            </a:r>
            <a:r>
              <a:rPr lang="en-US" sz="75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8’11</a:t>
            </a:r>
            <a:r>
              <a:rPr lang="en-US" sz="75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en-US" sz="75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59" name="Straight Arrow Connector 358"/>
          <p:cNvCxnSpPr/>
          <p:nvPr/>
        </p:nvCxnSpPr>
        <p:spPr>
          <a:xfrm flipH="1">
            <a:off x="2636245" y="5893079"/>
            <a:ext cx="4880" cy="3800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Arrow Connector 369"/>
          <p:cNvCxnSpPr>
            <a:stCxn id="341" idx="3"/>
            <a:endCxn id="357" idx="3"/>
          </p:cNvCxnSpPr>
          <p:nvPr/>
        </p:nvCxnSpPr>
        <p:spPr>
          <a:xfrm flipH="1">
            <a:off x="2280577" y="6505944"/>
            <a:ext cx="259423" cy="60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Rectangle 372"/>
          <p:cNvSpPr/>
          <p:nvPr/>
        </p:nvSpPr>
        <p:spPr>
          <a:xfrm>
            <a:off x="2747390" y="4088483"/>
            <a:ext cx="204167" cy="176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77" name="TextBox 376"/>
          <p:cNvSpPr txBox="1"/>
          <p:nvPr/>
        </p:nvSpPr>
        <p:spPr>
          <a:xfrm>
            <a:off x="2698382" y="4112015"/>
            <a:ext cx="40378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DW</a:t>
            </a:r>
          </a:p>
        </p:txBody>
      </p:sp>
      <p:cxnSp>
        <p:nvCxnSpPr>
          <p:cNvPr id="379" name="Straight Connector 378"/>
          <p:cNvCxnSpPr/>
          <p:nvPr/>
        </p:nvCxnSpPr>
        <p:spPr>
          <a:xfrm>
            <a:off x="3284740" y="6737540"/>
            <a:ext cx="305498" cy="2085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>
            <a:stCxn id="87" idx="1"/>
          </p:cNvCxnSpPr>
          <p:nvPr/>
        </p:nvCxnSpPr>
        <p:spPr>
          <a:xfrm flipH="1">
            <a:off x="3265553" y="6759553"/>
            <a:ext cx="295598" cy="16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3556788" y="4792317"/>
            <a:ext cx="257175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75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Entry Closet</a:t>
            </a:r>
          </a:p>
          <a:p>
            <a:pPr lvl="0" algn="ctr"/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7’6” x </a:t>
            </a:r>
            <a:r>
              <a:rPr lang="en-US" sz="75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2’11</a:t>
            </a:r>
            <a:endParaRPr lang="en-US" sz="750" dirty="0">
              <a:solidFill>
                <a:prstClr val="black"/>
              </a:solidFill>
              <a:latin typeface="MV Boli" panose="02000500030200090000" pitchFamily="2" charset="0"/>
              <a:ea typeface="Tahoma" panose="020B0604030504040204" pitchFamily="34" charset="0"/>
              <a:cs typeface="MV Boli" panose="02000500030200090000" pitchFamily="2" charset="0"/>
            </a:endParaRPr>
          </a:p>
        </p:txBody>
      </p:sp>
      <p:sp>
        <p:nvSpPr>
          <p:cNvPr id="402" name="Rectangle 401"/>
          <p:cNvSpPr/>
          <p:nvPr/>
        </p:nvSpPr>
        <p:spPr>
          <a:xfrm rot="5400000">
            <a:off x="5397604" y="4489328"/>
            <a:ext cx="186218" cy="88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03" name="Rectangle 402"/>
          <p:cNvSpPr/>
          <p:nvPr/>
        </p:nvSpPr>
        <p:spPr>
          <a:xfrm rot="5400000">
            <a:off x="5406387" y="4094485"/>
            <a:ext cx="178715" cy="786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0484566">
            <a:off x="4610645" y="6278894"/>
            <a:ext cx="171859" cy="248241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200000">
            <a:off x="4549965" y="6578188"/>
            <a:ext cx="242888" cy="25003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139198" y="6618211"/>
            <a:ext cx="365227" cy="2103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178589" y="6651912"/>
            <a:ext cx="265678" cy="158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181567" y="6647950"/>
            <a:ext cx="311660" cy="2237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91" idx="2"/>
          </p:cNvCxnSpPr>
          <p:nvPr/>
        </p:nvCxnSpPr>
        <p:spPr>
          <a:xfrm>
            <a:off x="3444725" y="6956977"/>
            <a:ext cx="10767" cy="16963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147710" y="7556683"/>
            <a:ext cx="1167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Owners Storage-</a:t>
            </a:r>
          </a:p>
          <a:p>
            <a:pPr lvl="0" algn="ctr"/>
            <a:r>
              <a:rPr lang="en-US" sz="1000" b="1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No Public Access</a:t>
            </a:r>
            <a:endParaRPr lang="en-US" sz="1000" b="1" dirty="0">
              <a:solidFill>
                <a:prstClr val="black"/>
              </a:solidFill>
              <a:latin typeface="MV Boli" panose="02000500030200090000" pitchFamily="2" charset="0"/>
              <a:ea typeface="Tahoma" panose="020B0604030504040204" pitchFamily="34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73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2993" y="2341228"/>
            <a:ext cx="499655" cy="3147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" name="Rectangle 2"/>
          <p:cNvSpPr/>
          <p:nvPr/>
        </p:nvSpPr>
        <p:spPr>
          <a:xfrm>
            <a:off x="4072403" y="2656284"/>
            <a:ext cx="862149" cy="3522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" name="Rectangle 3"/>
          <p:cNvSpPr/>
          <p:nvPr/>
        </p:nvSpPr>
        <p:spPr>
          <a:xfrm>
            <a:off x="4072403" y="2342269"/>
            <a:ext cx="862149" cy="3037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3539215" y="2104625"/>
            <a:ext cx="520796" cy="2366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1219932" y="2104871"/>
            <a:ext cx="233172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211956" y="2095357"/>
            <a:ext cx="14996" cy="25300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210876" y="4596962"/>
            <a:ext cx="722128" cy="699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5" name="Rectangle 24"/>
          <p:cNvSpPr/>
          <p:nvPr/>
        </p:nvSpPr>
        <p:spPr>
          <a:xfrm>
            <a:off x="4641686" y="5342970"/>
            <a:ext cx="1048284" cy="2981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7" name="Rectangle 26"/>
          <p:cNvSpPr/>
          <p:nvPr/>
        </p:nvSpPr>
        <p:spPr>
          <a:xfrm>
            <a:off x="2413617" y="5310975"/>
            <a:ext cx="991664" cy="318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6" name="Rectangle 15"/>
          <p:cNvSpPr/>
          <p:nvPr/>
        </p:nvSpPr>
        <p:spPr>
          <a:xfrm>
            <a:off x="3105495" y="4353900"/>
            <a:ext cx="284118" cy="2547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4060011" y="2627182"/>
            <a:ext cx="12393" cy="27272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872755" y="2287823"/>
            <a:ext cx="25717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Office</a:t>
            </a:r>
          </a:p>
          <a:p>
            <a:pPr lvl="0"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6’ x 19</a:t>
            </a:r>
            <a:r>
              <a:rPr lang="en-US" sz="7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18979" y="3484393"/>
            <a:ext cx="25717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Bedroom 2</a:t>
            </a:r>
          </a:p>
          <a:p>
            <a:pPr lvl="0"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14’6”’ x 12’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95669" y="4874216"/>
            <a:ext cx="257175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750" b="1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Bathroom</a:t>
            </a:r>
            <a:endParaRPr lang="en-US" sz="750" b="1" dirty="0">
              <a:solidFill>
                <a:prstClr val="black"/>
              </a:solidFill>
              <a:latin typeface="MV Boli" panose="02000500030200090000" pitchFamily="2" charset="0"/>
              <a:ea typeface="Tahoma" panose="020B0604030504040204" pitchFamily="34" charset="0"/>
              <a:cs typeface="MV Boli" panose="02000500030200090000" pitchFamily="2" charset="0"/>
            </a:endParaRPr>
          </a:p>
          <a:p>
            <a:pPr lvl="0" algn="ctr"/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8</a:t>
            </a:r>
            <a:r>
              <a:rPr lang="en-US" sz="75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’ 2”x </a:t>
            </a:r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7’2</a:t>
            </a:r>
            <a:r>
              <a:rPr lang="en-US" sz="7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92099" y="4840216"/>
            <a:ext cx="257175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75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Walk In Closet</a:t>
            </a:r>
          </a:p>
          <a:p>
            <a:pPr lvl="0" algn="ctr"/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4’5” x </a:t>
            </a:r>
            <a:r>
              <a:rPr lang="en-US" sz="75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7’2”</a:t>
            </a:r>
            <a:endParaRPr lang="en-US" sz="750" dirty="0">
              <a:solidFill>
                <a:prstClr val="black"/>
              </a:solidFill>
              <a:latin typeface="MV Boli" panose="02000500030200090000" pitchFamily="2" charset="0"/>
              <a:ea typeface="Tahoma" panose="020B0604030504040204" pitchFamily="34" charset="0"/>
              <a:cs typeface="MV Boli" panose="02000500030200090000" pitchFamily="2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147997" y="5946473"/>
            <a:ext cx="25717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Bedroom 3</a:t>
            </a:r>
          </a:p>
          <a:p>
            <a:pPr lvl="0"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25’ x 17’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622177" y="5906442"/>
            <a:ext cx="25717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Bedroom 4</a:t>
            </a:r>
          </a:p>
          <a:p>
            <a:pPr lvl="0"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14’ x 17’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37791" y="2343917"/>
            <a:ext cx="257175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75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Top of Closet</a:t>
            </a:r>
          </a:p>
          <a:p>
            <a:pPr lvl="0" algn="ctr"/>
            <a:r>
              <a:rPr lang="en-US" sz="750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2’11” </a:t>
            </a:r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x 11’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446387" y="5032297"/>
            <a:ext cx="2571750" cy="36163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Hallway</a:t>
            </a:r>
          </a:p>
          <a:p>
            <a:pPr lvl="0" algn="ctr"/>
            <a:endParaRPr lang="en-US" sz="75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07471" y="4246801"/>
            <a:ext cx="257175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750" b="1" dirty="0" smtClean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Linen Closet</a:t>
            </a:r>
            <a:endParaRPr lang="en-US" sz="750" b="1" dirty="0">
              <a:solidFill>
                <a:prstClr val="black"/>
              </a:solidFill>
              <a:latin typeface="MV Boli" panose="02000500030200090000" pitchFamily="2" charset="0"/>
              <a:ea typeface="Tahoma" panose="020B0604030504040204" pitchFamily="34" charset="0"/>
              <a:cs typeface="MV Boli" panose="02000500030200090000" pitchFamily="2" charset="0"/>
            </a:endParaRPr>
          </a:p>
          <a:p>
            <a:pPr lvl="0" algn="ctr"/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3’ x 2</a:t>
            </a:r>
            <a:r>
              <a:rPr lang="en-US" sz="7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</a:p>
        </p:txBody>
      </p:sp>
      <p:cxnSp>
        <p:nvCxnSpPr>
          <p:cNvPr id="53" name="Straight Arrow Connector 52"/>
          <p:cNvCxnSpPr>
            <a:endCxn id="16" idx="3"/>
          </p:cNvCxnSpPr>
          <p:nvPr/>
        </p:nvCxnSpPr>
        <p:spPr>
          <a:xfrm flipH="1">
            <a:off x="3389613" y="4449603"/>
            <a:ext cx="1077884" cy="316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403558" y="4620809"/>
            <a:ext cx="0" cy="193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326217" y="3274074"/>
            <a:ext cx="25717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100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Landing</a:t>
            </a:r>
          </a:p>
          <a:p>
            <a:pPr lvl="0" algn="ctr"/>
            <a:r>
              <a:rPr lang="en-US" sz="100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6’5” x 7’</a:t>
            </a:r>
            <a:endParaRPr lang="en-US" sz="1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4072403" y="5342970"/>
            <a:ext cx="1624323" cy="114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96726" y="5342971"/>
            <a:ext cx="0" cy="17588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4805498" y="7101857"/>
            <a:ext cx="8912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805498" y="7102778"/>
            <a:ext cx="0" cy="373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129495" y="7493230"/>
            <a:ext cx="6760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4088040" y="5641144"/>
            <a:ext cx="31655" cy="1852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314577" y="7159568"/>
            <a:ext cx="0" cy="342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314577" y="7518011"/>
            <a:ext cx="6980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3012622" y="7175561"/>
            <a:ext cx="0" cy="342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1286806" y="5289789"/>
            <a:ext cx="2102807" cy="87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407305" y="5312676"/>
            <a:ext cx="4732" cy="6089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1209222" y="5330702"/>
            <a:ext cx="151" cy="1874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1207355" y="7159568"/>
            <a:ext cx="1107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028120" y="7175561"/>
            <a:ext cx="11168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1229033" y="2743385"/>
            <a:ext cx="1837190" cy="1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3085817" y="3147073"/>
            <a:ext cx="2966" cy="12108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1226951" y="4596962"/>
            <a:ext cx="2111108" cy="128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066223" y="2783093"/>
            <a:ext cx="0" cy="90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3397909" y="5085591"/>
            <a:ext cx="0" cy="227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426180" y="5924609"/>
            <a:ext cx="194801" cy="218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3919938" y="5921593"/>
            <a:ext cx="199757" cy="6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1379798" y="7201937"/>
            <a:ext cx="257175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75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Dormer</a:t>
            </a:r>
          </a:p>
          <a:p>
            <a:pPr lvl="0" algn="ctr"/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5’ x 6’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3205359" y="7154963"/>
            <a:ext cx="257175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US" sz="750" b="1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Dormer</a:t>
            </a:r>
          </a:p>
          <a:p>
            <a:pPr lvl="0" algn="ctr"/>
            <a:r>
              <a:rPr lang="en-US" sz="750" dirty="0">
                <a:solidFill>
                  <a:prstClr val="black"/>
                </a:solidFill>
                <a:latin typeface="MV Boli" panose="02000500030200090000" pitchFamily="2" charset="0"/>
                <a:ea typeface="Tahoma" panose="020B0604030504040204" pitchFamily="34" charset="0"/>
                <a:cs typeface="MV Boli" panose="02000500030200090000" pitchFamily="2" charset="0"/>
              </a:rPr>
              <a:t>5’ x 6’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744264" y="242017"/>
            <a:ext cx="231095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Clearview Lodge</a:t>
            </a:r>
          </a:p>
          <a:p>
            <a:pPr lvl="0"/>
            <a:r>
              <a:rPr lang="en-US" sz="16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Lake </a:t>
            </a:r>
            <a:r>
              <a:rPr lang="en-US" sz="1600" b="1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Geneva, WI </a:t>
            </a:r>
          </a:p>
          <a:p>
            <a:pPr lvl="0"/>
            <a:r>
              <a:rPr lang="en-US" sz="12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Second Level</a:t>
            </a:r>
          </a:p>
          <a:p>
            <a:pPr lvl="0"/>
            <a:endParaRPr lang="en-US" sz="1200" dirty="0">
              <a:solidFill>
                <a:prstClr val="black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lvl="0"/>
            <a:r>
              <a:rPr lang="en-US" sz="800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*</a:t>
            </a:r>
            <a:r>
              <a:rPr lang="en-US" sz="1200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US" sz="800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Not to scale  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* Approximate Dimensions</a:t>
            </a:r>
            <a:endParaRPr lang="en-US" sz="800" dirty="0">
              <a:solidFill>
                <a:prstClr val="black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62" name="Picture 1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 flipH="1">
            <a:off x="3576811" y="5980193"/>
            <a:ext cx="327737" cy="214332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103868" y="5423413"/>
            <a:ext cx="327737" cy="229665"/>
          </a:xfrm>
          <a:prstGeom prst="rect">
            <a:avLst/>
          </a:prstGeom>
        </p:spPr>
      </p:pic>
      <p:pic>
        <p:nvPicPr>
          <p:cNvPr id="165" name="Picture 1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2924" y="2897042"/>
            <a:ext cx="292894" cy="250031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119" y="4751795"/>
            <a:ext cx="292894" cy="250031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>
            <a:off x="3067025" y="4105742"/>
            <a:ext cx="327737" cy="214332"/>
          </a:xfrm>
          <a:prstGeom prst="rect">
            <a:avLst/>
          </a:prstGeom>
        </p:spPr>
      </p:pic>
      <p:pic>
        <p:nvPicPr>
          <p:cNvPr id="169" name="Picture 16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 flipH="1">
            <a:off x="2570236" y="4420490"/>
            <a:ext cx="237914" cy="654263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2020801" y="5015068"/>
            <a:ext cx="242888" cy="306426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12825" y="4995726"/>
            <a:ext cx="704402" cy="304951"/>
          </a:xfrm>
          <a:prstGeom prst="rect">
            <a:avLst/>
          </a:prstGeom>
        </p:spPr>
      </p:pic>
      <p:sp>
        <p:nvSpPr>
          <p:cNvPr id="172" name="TextBox 171"/>
          <p:cNvSpPr txBox="1"/>
          <p:nvPr/>
        </p:nvSpPr>
        <p:spPr>
          <a:xfrm>
            <a:off x="2596102" y="1724660"/>
            <a:ext cx="21170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V Boli" panose="02000500030200090000" pitchFamily="2" charset="0"/>
                <a:cs typeface="MV Boli" panose="02000500030200090000" pitchFamily="2" charset="0"/>
              </a:rPr>
              <a:t>OPEN TO MAIN LEVEL</a:t>
            </a:r>
          </a:p>
        </p:txBody>
      </p:sp>
      <p:pic>
        <p:nvPicPr>
          <p:cNvPr id="175" name="Picture 17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9181" y="2340308"/>
            <a:ext cx="473467" cy="293921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4100011" y="2610856"/>
            <a:ext cx="359606" cy="435769"/>
          </a:xfrm>
          <a:prstGeom prst="rect">
            <a:avLst/>
          </a:prstGeom>
        </p:spPr>
      </p:pic>
      <p:pic>
        <p:nvPicPr>
          <p:cNvPr id="177" name="Picture 17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4528855" y="2606385"/>
            <a:ext cx="368549" cy="435769"/>
          </a:xfrm>
          <a:prstGeom prst="rect">
            <a:avLst/>
          </a:prstGeom>
        </p:spPr>
      </p:pic>
      <p:cxnSp>
        <p:nvCxnSpPr>
          <p:cNvPr id="179" name="Straight Connector 178"/>
          <p:cNvCxnSpPr/>
          <p:nvPr/>
        </p:nvCxnSpPr>
        <p:spPr>
          <a:xfrm>
            <a:off x="4103867" y="2656005"/>
            <a:ext cx="8191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5138602" y="2104624"/>
            <a:ext cx="9797" cy="422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 flipH="1">
            <a:off x="4533475" y="2801113"/>
            <a:ext cx="639346" cy="230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Rectangle 203"/>
          <p:cNvSpPr/>
          <p:nvPr/>
        </p:nvSpPr>
        <p:spPr>
          <a:xfrm>
            <a:off x="4931014" y="2656005"/>
            <a:ext cx="491634" cy="352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09" name="Rectangle 208"/>
          <p:cNvSpPr/>
          <p:nvPr/>
        </p:nvSpPr>
        <p:spPr>
          <a:xfrm rot="16200000">
            <a:off x="986147" y="3086973"/>
            <a:ext cx="457302" cy="479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0" name="Rectangle 209"/>
          <p:cNvSpPr/>
          <p:nvPr/>
        </p:nvSpPr>
        <p:spPr>
          <a:xfrm rot="16200000" flipV="1">
            <a:off x="975645" y="3951897"/>
            <a:ext cx="484460" cy="71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1" name="Rectangle 210"/>
          <p:cNvSpPr/>
          <p:nvPr/>
        </p:nvSpPr>
        <p:spPr>
          <a:xfrm rot="16200000">
            <a:off x="933915" y="5737077"/>
            <a:ext cx="546881" cy="750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2" name="Rectangle 211"/>
          <p:cNvSpPr/>
          <p:nvPr/>
        </p:nvSpPr>
        <p:spPr>
          <a:xfrm>
            <a:off x="2353956" y="7493230"/>
            <a:ext cx="633368" cy="511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3" name="Rectangle 212"/>
          <p:cNvSpPr/>
          <p:nvPr/>
        </p:nvSpPr>
        <p:spPr>
          <a:xfrm>
            <a:off x="4144993" y="7476229"/>
            <a:ext cx="549773" cy="512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4" name="Rectangle 213"/>
          <p:cNvSpPr/>
          <p:nvPr/>
        </p:nvSpPr>
        <p:spPr>
          <a:xfrm rot="5400000">
            <a:off x="5487770" y="5991720"/>
            <a:ext cx="417911" cy="34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5" name="Rectangle 214"/>
          <p:cNvSpPr/>
          <p:nvPr/>
        </p:nvSpPr>
        <p:spPr>
          <a:xfrm rot="5400000">
            <a:off x="5490499" y="6654736"/>
            <a:ext cx="417911" cy="34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7" name="Rectangle 216"/>
          <p:cNvSpPr/>
          <p:nvPr/>
        </p:nvSpPr>
        <p:spPr>
          <a:xfrm rot="16200000">
            <a:off x="942499" y="6602870"/>
            <a:ext cx="546881" cy="750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8" name="Rectangle 217"/>
          <p:cNvSpPr/>
          <p:nvPr/>
        </p:nvSpPr>
        <p:spPr>
          <a:xfrm rot="16200000">
            <a:off x="980762" y="2437262"/>
            <a:ext cx="457302" cy="479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220" name="Straight Connector 219"/>
          <p:cNvCxnSpPr>
            <a:stCxn id="25" idx="1"/>
            <a:endCxn id="25" idx="3"/>
          </p:cNvCxnSpPr>
          <p:nvPr/>
        </p:nvCxnSpPr>
        <p:spPr>
          <a:xfrm>
            <a:off x="4641686" y="5492057"/>
            <a:ext cx="10482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7" idx="1"/>
            <a:endCxn id="27" idx="3"/>
          </p:cNvCxnSpPr>
          <p:nvPr/>
        </p:nvCxnSpPr>
        <p:spPr>
          <a:xfrm>
            <a:off x="2413617" y="5470179"/>
            <a:ext cx="9916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1349161" y="4596962"/>
            <a:ext cx="0" cy="69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1207355" y="5199133"/>
            <a:ext cx="706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8" name="Picture 2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023994" y="4615897"/>
            <a:ext cx="292894" cy="250031"/>
          </a:xfrm>
          <a:prstGeom prst="rect">
            <a:avLst/>
          </a:prstGeom>
        </p:spPr>
      </p:pic>
      <p:pic>
        <p:nvPicPr>
          <p:cNvPr id="229" name="Picture 2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934" y="4637329"/>
            <a:ext cx="292894" cy="25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4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1445</TotalTime>
  <Words>200</Words>
  <Application>Microsoft Office PowerPoint</Application>
  <PresentationFormat>Letter Paper (8.5x11 in)</PresentationFormat>
  <Paragraphs>68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MV Boli</vt:lpstr>
      <vt:lpstr>Tahoma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Mele Sarmiento</dc:creator>
  <cp:lastModifiedBy>Mele Sarmiento</cp:lastModifiedBy>
  <cp:revision>39</cp:revision>
  <cp:lastPrinted>2019-06-02T13:09:39Z</cp:lastPrinted>
  <dcterms:created xsi:type="dcterms:W3CDTF">2019-05-29T20:48:41Z</dcterms:created>
  <dcterms:modified xsi:type="dcterms:W3CDTF">2019-06-05T13:07:51Z</dcterms:modified>
</cp:coreProperties>
</file>